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autoCompressPictures="0">
  <p:sldMasterIdLst>
    <p:sldMasterId id="2147483648" r:id="rId1"/>
  </p:sldMasterIdLst>
  <p:notesMasterIdLst>
    <p:notesMasterId r:id="rId4"/>
  </p:notesMasterIdLst>
  <p:handoutMasterIdLst>
    <p:handoutMasterId r:id="rId5"/>
  </p:handoutMasterIdLst>
  <p:sldIdLst>
    <p:sldId id="1506" r:id="rId3"/>
  </p:sldIdLst>
  <p:sldSz cx="42840275" cy="302399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C7C3"/>
    <a:srgbClr val="FF8201"/>
    <a:srgbClr val="DCDEDD"/>
    <a:srgbClr val="F2B800"/>
    <a:srgbClr val="81E8CB"/>
    <a:srgbClr val="CD9AFF"/>
    <a:srgbClr val="CBCA78"/>
    <a:srgbClr val="00A3A2"/>
    <a:srgbClr val="5050CA"/>
    <a:srgbClr val="B55A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50" autoAdjust="0"/>
    <p:restoredTop sz="96366" autoAdjust="0"/>
  </p:normalViewPr>
  <p:slideViewPr>
    <p:cSldViewPr snapToGrid="0">
      <p:cViewPr varScale="1">
        <p:scale>
          <a:sx n="25" d="100"/>
          <a:sy n="25" d="100"/>
        </p:scale>
        <p:origin x="1608" y="96"/>
      </p:cViewPr>
      <p:guideLst>
        <p:guide pos="26450"/>
        <p:guide pos="26227"/>
        <p:guide orient="horz" pos="18477"/>
        <p:guide orient="horz" pos="986"/>
        <p:guide orient="horz" pos="4303"/>
        <p:guide pos="1289"/>
        <p:guide orient="horz" pos="17497"/>
        <p:guide orient="horz" pos="14106"/>
        <p:guide orient="horz" pos="4797"/>
        <p:guide orient="horz" pos="10053"/>
        <p:guide pos="13494"/>
        <p:guide pos="24232"/>
        <p:guide pos="15485"/>
        <p:guide pos="11604"/>
        <p:guide pos="1959"/>
        <p:guide orient="horz" pos="2947"/>
      </p:guideLst>
    </p:cSldViewPr>
  </p:slideViewPr>
  <p:notesTextViewPr>
    <p:cViewPr>
      <p:scale>
        <a:sx n="1" d="1"/>
        <a:sy n="1" d="1"/>
      </p:scale>
      <p:origin x="0" y="0"/>
    </p:cViewPr>
  </p:notesTextViewPr>
  <p:sorterViewPr>
    <p:cViewPr>
      <p:scale>
        <a:sx n="90" d="100"/>
        <a:sy n="90" d="100"/>
      </p:scale>
      <p:origin x="0" y="0"/>
    </p:cViewPr>
  </p:sorterViewPr>
  <p:notesViewPr>
    <p:cSldViewPr snapToGrid="0">
      <p:cViewPr varScale="1">
        <p:scale>
          <a:sx n="84" d="100"/>
          <a:sy n="84" d="100"/>
        </p:scale>
        <p:origin x="382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290397-AD41-415F-8BA9-5A3A8C0E3F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775070-840D-4147-ADE7-2DE12EE7BFCF}"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5D8322-22D8-47FD-A77A-2D9F9D4722E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243013" y="1143000"/>
            <a:ext cx="43719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Tree>
  </p:cSld>
  <p:clrMap bg1="lt1" tx1="dk1" bg2="lt2" tx2="dk2" accent1="accent1" accent2="accent2" accent3="accent3" accent4="accent4" accent5="accent5" accent6="accent6" hlink="hlink" folHlink="folHlink"/>
  <p:hf hdr="0" ftr="0" dt="0"/>
  <p:notesStyle>
    <a:lvl1pPr marL="0" algn="l" defTabSz="3505835" rtl="0" eaLnBrk="1" latinLnBrk="0" hangingPunct="1">
      <a:defRPr sz="4600" kern="1200">
        <a:solidFill>
          <a:schemeClr val="tx1"/>
        </a:solidFill>
        <a:latin typeface="+mn-lt"/>
        <a:ea typeface="+mn-ea"/>
        <a:cs typeface="+mn-cs"/>
      </a:defRPr>
    </a:lvl1pPr>
    <a:lvl2pPr marL="1753235" algn="l" defTabSz="3505835" rtl="0" eaLnBrk="1" latinLnBrk="0" hangingPunct="1">
      <a:defRPr sz="4600" kern="1200">
        <a:solidFill>
          <a:schemeClr val="tx1"/>
        </a:solidFill>
        <a:latin typeface="+mn-lt"/>
        <a:ea typeface="+mn-ea"/>
        <a:cs typeface="+mn-cs"/>
      </a:defRPr>
    </a:lvl2pPr>
    <a:lvl3pPr marL="3507740" algn="l" defTabSz="3505835" rtl="0" eaLnBrk="1" latinLnBrk="0" hangingPunct="1">
      <a:defRPr sz="4600" kern="1200">
        <a:solidFill>
          <a:schemeClr val="tx1"/>
        </a:solidFill>
        <a:latin typeface="+mn-lt"/>
        <a:ea typeface="+mn-ea"/>
        <a:cs typeface="+mn-cs"/>
      </a:defRPr>
    </a:lvl3pPr>
    <a:lvl4pPr marL="5260975" algn="l" defTabSz="3505835" rtl="0" eaLnBrk="1" latinLnBrk="0" hangingPunct="1">
      <a:defRPr sz="4600" kern="1200">
        <a:solidFill>
          <a:schemeClr val="tx1"/>
        </a:solidFill>
        <a:latin typeface="+mn-lt"/>
        <a:ea typeface="+mn-ea"/>
        <a:cs typeface="+mn-cs"/>
      </a:defRPr>
    </a:lvl4pPr>
    <a:lvl5pPr marL="7014210" algn="l" defTabSz="3505835" rtl="0" eaLnBrk="1" latinLnBrk="0" hangingPunct="1">
      <a:defRPr sz="4600" kern="1200">
        <a:solidFill>
          <a:schemeClr val="tx1"/>
        </a:solidFill>
        <a:latin typeface="+mn-lt"/>
        <a:ea typeface="+mn-ea"/>
        <a:cs typeface="+mn-cs"/>
      </a:defRPr>
    </a:lvl5pPr>
    <a:lvl6pPr marL="8766810" algn="l" defTabSz="3505835" rtl="0" eaLnBrk="1" latinLnBrk="0" hangingPunct="1">
      <a:defRPr sz="4600" kern="1200">
        <a:solidFill>
          <a:schemeClr val="tx1"/>
        </a:solidFill>
        <a:latin typeface="+mn-lt"/>
        <a:ea typeface="+mn-ea"/>
        <a:cs typeface="+mn-cs"/>
      </a:defRPr>
    </a:lvl6pPr>
    <a:lvl7pPr marL="10521950" algn="l" defTabSz="3505835" rtl="0" eaLnBrk="1" latinLnBrk="0" hangingPunct="1">
      <a:defRPr sz="4600" kern="1200">
        <a:solidFill>
          <a:schemeClr val="tx1"/>
        </a:solidFill>
        <a:latin typeface="+mn-lt"/>
        <a:ea typeface="+mn-ea"/>
        <a:cs typeface="+mn-cs"/>
      </a:defRPr>
    </a:lvl7pPr>
    <a:lvl8pPr marL="12275185" algn="l" defTabSz="3505835" rtl="0" eaLnBrk="1" latinLnBrk="0" hangingPunct="1">
      <a:defRPr sz="4600" kern="1200">
        <a:solidFill>
          <a:schemeClr val="tx1"/>
        </a:solidFill>
        <a:latin typeface="+mn-lt"/>
        <a:ea typeface="+mn-ea"/>
        <a:cs typeface="+mn-cs"/>
      </a:defRPr>
    </a:lvl8pPr>
    <a:lvl9pPr marL="14027785" algn="l" defTabSz="3505835" rtl="0" eaLnBrk="1" latinLnBrk="0" hangingPunct="1">
      <a:defRPr sz="4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3013" y="1143000"/>
            <a:ext cx="4371975" cy="30861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213021" y="4949049"/>
            <a:ext cx="36414234" cy="10528100"/>
          </a:xfrm>
        </p:spPr>
        <p:txBody>
          <a:bodyPr anchor="b"/>
          <a:lstStyle>
            <a:lvl1pPr algn="ctr">
              <a:defRPr sz="26455"/>
            </a:lvl1pPr>
          </a:lstStyle>
          <a:p>
            <a:r>
              <a:rPr lang="zh-CN" altLang="en-US"/>
              <a:t>单击此处编辑母版标题样式</a:t>
            </a:r>
            <a:endParaRPr lang="en-US" dirty="0"/>
          </a:p>
        </p:txBody>
      </p:sp>
      <p:sp>
        <p:nvSpPr>
          <p:cNvPr id="3" name="Subtitle 2"/>
          <p:cNvSpPr>
            <a:spLocks noGrp="1"/>
          </p:cNvSpPr>
          <p:nvPr>
            <p:ph type="subTitle" idx="1"/>
          </p:nvPr>
        </p:nvSpPr>
        <p:spPr>
          <a:xfrm>
            <a:off x="5355035" y="15883154"/>
            <a:ext cx="32130206" cy="7301067"/>
          </a:xfrm>
        </p:spPr>
        <p:txBody>
          <a:bodyPr/>
          <a:lstStyle>
            <a:lvl1pPr marL="0" indent="0" algn="ctr">
              <a:buNone/>
              <a:defRPr sz="10585"/>
            </a:lvl1pPr>
            <a:lvl2pPr marL="2016125" indent="0" algn="ctr">
              <a:buNone/>
              <a:defRPr sz="8820"/>
            </a:lvl2pPr>
            <a:lvl3pPr marL="4032250" indent="0" algn="ctr">
              <a:buNone/>
              <a:defRPr sz="7935"/>
            </a:lvl3pPr>
            <a:lvl4pPr marL="6048375" indent="0" algn="ctr">
              <a:buNone/>
              <a:defRPr sz="7055"/>
            </a:lvl4pPr>
            <a:lvl5pPr marL="8063865" indent="0" algn="ctr">
              <a:buNone/>
              <a:defRPr sz="7055"/>
            </a:lvl5pPr>
            <a:lvl6pPr marL="10079990" indent="0" algn="ctr">
              <a:buNone/>
              <a:defRPr sz="7055"/>
            </a:lvl6pPr>
            <a:lvl7pPr marL="12096115" indent="0" algn="ctr">
              <a:buNone/>
              <a:defRPr sz="7055"/>
            </a:lvl7pPr>
            <a:lvl8pPr marL="14112240" indent="0" algn="ctr">
              <a:buNone/>
              <a:defRPr sz="7055"/>
            </a:lvl8pPr>
            <a:lvl9pPr marL="16128365" indent="0" algn="ctr">
              <a:buNone/>
              <a:defRPr sz="705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E3C851E-3C99-4AD7-AFAF-837CA5C762DC}"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1AF32F60-8D04-463D-B311-D19A5CA434C1}"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922959" y="7539080"/>
            <a:ext cx="36949737" cy="12579118"/>
          </a:xfrm>
        </p:spPr>
        <p:txBody>
          <a:bodyPr anchor="b"/>
          <a:lstStyle>
            <a:lvl1pPr>
              <a:defRPr sz="26455"/>
            </a:lvl1pPr>
          </a:lstStyle>
          <a:p>
            <a:r>
              <a:rPr lang="zh-CN" altLang="en-US"/>
              <a:t>单击此处编辑母版标题样式</a:t>
            </a:r>
            <a:endParaRPr lang="en-US" dirty="0"/>
          </a:p>
        </p:txBody>
      </p:sp>
      <p:sp>
        <p:nvSpPr>
          <p:cNvPr id="3" name="Text Placeholder 2"/>
          <p:cNvSpPr>
            <a:spLocks noGrp="1"/>
          </p:cNvSpPr>
          <p:nvPr>
            <p:ph type="body" idx="1"/>
          </p:nvPr>
        </p:nvSpPr>
        <p:spPr>
          <a:xfrm>
            <a:off x="2922959" y="20237201"/>
            <a:ext cx="36949737" cy="6615061"/>
          </a:xfrm>
        </p:spPr>
        <p:txBody>
          <a:bodyPr/>
          <a:lstStyle>
            <a:lvl1pPr marL="0" indent="0">
              <a:buNone/>
              <a:defRPr sz="10585">
                <a:solidFill>
                  <a:schemeClr val="tx1"/>
                </a:solidFill>
              </a:defRPr>
            </a:lvl1pPr>
            <a:lvl2pPr marL="2016125" indent="0">
              <a:buNone/>
              <a:defRPr sz="8820">
                <a:solidFill>
                  <a:schemeClr val="tx1">
                    <a:tint val="75000"/>
                  </a:schemeClr>
                </a:solidFill>
              </a:defRPr>
            </a:lvl2pPr>
            <a:lvl3pPr marL="4032250" indent="0">
              <a:buNone/>
              <a:defRPr sz="7935">
                <a:solidFill>
                  <a:schemeClr val="tx1">
                    <a:tint val="75000"/>
                  </a:schemeClr>
                </a:solidFill>
              </a:defRPr>
            </a:lvl3pPr>
            <a:lvl4pPr marL="6048375" indent="0">
              <a:buNone/>
              <a:defRPr sz="7055">
                <a:solidFill>
                  <a:schemeClr val="tx1">
                    <a:tint val="75000"/>
                  </a:schemeClr>
                </a:solidFill>
              </a:defRPr>
            </a:lvl4pPr>
            <a:lvl5pPr marL="8063865" indent="0">
              <a:buNone/>
              <a:defRPr sz="7055">
                <a:solidFill>
                  <a:schemeClr val="tx1">
                    <a:tint val="75000"/>
                  </a:schemeClr>
                </a:solidFill>
              </a:defRPr>
            </a:lvl5pPr>
            <a:lvl6pPr marL="10079990" indent="0">
              <a:buNone/>
              <a:defRPr sz="7055">
                <a:solidFill>
                  <a:schemeClr val="tx1">
                    <a:tint val="75000"/>
                  </a:schemeClr>
                </a:solidFill>
              </a:defRPr>
            </a:lvl6pPr>
            <a:lvl7pPr marL="12096115" indent="0">
              <a:buNone/>
              <a:defRPr sz="7055">
                <a:solidFill>
                  <a:schemeClr val="tx1">
                    <a:tint val="75000"/>
                  </a:schemeClr>
                </a:solidFill>
              </a:defRPr>
            </a:lvl7pPr>
            <a:lvl8pPr marL="14112240" indent="0">
              <a:buNone/>
              <a:defRPr sz="7055">
                <a:solidFill>
                  <a:schemeClr val="tx1">
                    <a:tint val="75000"/>
                  </a:schemeClr>
                </a:solidFill>
              </a:defRPr>
            </a:lvl8pPr>
            <a:lvl9pPr marL="16128365" indent="0">
              <a:buNone/>
              <a:defRPr sz="705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1AF32F60-8D04-463D-B311-D19A5CA434C1}"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945269" y="8050077"/>
            <a:ext cx="18207117" cy="1918718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21687889" y="8050077"/>
            <a:ext cx="18207117" cy="1918718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1AF32F60-8D04-463D-B311-D19A5CA434C1}"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950849" y="1610022"/>
            <a:ext cx="36949737" cy="584505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950853" y="7413073"/>
            <a:ext cx="18123442" cy="3633032"/>
          </a:xfrm>
        </p:spPr>
        <p:txBody>
          <a:bodyPr anchor="b"/>
          <a:lstStyle>
            <a:lvl1pPr marL="0" indent="0">
              <a:buNone/>
              <a:defRPr sz="10585" b="1"/>
            </a:lvl1pPr>
            <a:lvl2pPr marL="2016125" indent="0">
              <a:buNone/>
              <a:defRPr sz="8820" b="1"/>
            </a:lvl2pPr>
            <a:lvl3pPr marL="4032250" indent="0">
              <a:buNone/>
              <a:defRPr sz="7935" b="1"/>
            </a:lvl3pPr>
            <a:lvl4pPr marL="6048375" indent="0">
              <a:buNone/>
              <a:defRPr sz="7055" b="1"/>
            </a:lvl4pPr>
            <a:lvl5pPr marL="8063865" indent="0">
              <a:buNone/>
              <a:defRPr sz="7055" b="1"/>
            </a:lvl5pPr>
            <a:lvl6pPr marL="10079990" indent="0">
              <a:buNone/>
              <a:defRPr sz="7055" b="1"/>
            </a:lvl6pPr>
            <a:lvl7pPr marL="12096115" indent="0">
              <a:buNone/>
              <a:defRPr sz="7055" b="1"/>
            </a:lvl7pPr>
            <a:lvl8pPr marL="14112240" indent="0">
              <a:buNone/>
              <a:defRPr sz="7055" b="1"/>
            </a:lvl8pPr>
            <a:lvl9pPr marL="16128365" indent="0">
              <a:buNone/>
              <a:defRPr sz="705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2950853" y="11046105"/>
            <a:ext cx="18123442" cy="1624715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21687891" y="7413073"/>
            <a:ext cx="18212697" cy="3633032"/>
          </a:xfrm>
        </p:spPr>
        <p:txBody>
          <a:bodyPr anchor="b"/>
          <a:lstStyle>
            <a:lvl1pPr marL="0" indent="0">
              <a:buNone/>
              <a:defRPr sz="10585" b="1"/>
            </a:lvl1pPr>
            <a:lvl2pPr marL="2016125" indent="0">
              <a:buNone/>
              <a:defRPr sz="8820" b="1"/>
            </a:lvl2pPr>
            <a:lvl3pPr marL="4032250" indent="0">
              <a:buNone/>
              <a:defRPr sz="7935" b="1"/>
            </a:lvl3pPr>
            <a:lvl4pPr marL="6048375" indent="0">
              <a:buNone/>
              <a:defRPr sz="7055" b="1"/>
            </a:lvl4pPr>
            <a:lvl5pPr marL="8063865" indent="0">
              <a:buNone/>
              <a:defRPr sz="7055" b="1"/>
            </a:lvl5pPr>
            <a:lvl6pPr marL="10079990" indent="0">
              <a:buNone/>
              <a:defRPr sz="7055" b="1"/>
            </a:lvl6pPr>
            <a:lvl7pPr marL="12096115" indent="0">
              <a:buNone/>
              <a:defRPr sz="7055" b="1"/>
            </a:lvl7pPr>
            <a:lvl8pPr marL="14112240" indent="0">
              <a:buNone/>
              <a:defRPr sz="7055" b="1"/>
            </a:lvl8pPr>
            <a:lvl9pPr marL="16128365" indent="0">
              <a:buNone/>
              <a:defRPr sz="705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21687891" y="11046105"/>
            <a:ext cx="18212697" cy="1624715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1AF32F60-8D04-463D-B311-D19A5CA434C1}" type="datetime1">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AF32F60-8D04-463D-B311-D19A5CA434C1}"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C08C9F-F218-4CA5-B1B5-CE73204C5593}" type="datetime1">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950849" y="2016019"/>
            <a:ext cx="13817104" cy="7056067"/>
          </a:xfrm>
        </p:spPr>
        <p:txBody>
          <a:bodyPr anchor="b"/>
          <a:lstStyle>
            <a:lvl1pPr>
              <a:defRPr sz="14110"/>
            </a:lvl1pPr>
          </a:lstStyle>
          <a:p>
            <a:r>
              <a:rPr lang="zh-CN" altLang="en-US"/>
              <a:t>单击此处编辑母版标题样式</a:t>
            </a:r>
            <a:endParaRPr lang="en-US" dirty="0"/>
          </a:p>
        </p:txBody>
      </p:sp>
      <p:sp>
        <p:nvSpPr>
          <p:cNvPr id="3" name="Content Placeholder 2"/>
          <p:cNvSpPr>
            <a:spLocks noGrp="1"/>
          </p:cNvSpPr>
          <p:nvPr>
            <p:ph idx="1"/>
          </p:nvPr>
        </p:nvSpPr>
        <p:spPr>
          <a:xfrm>
            <a:off x="18212697" y="4354048"/>
            <a:ext cx="21687889" cy="21490205"/>
          </a:xfrm>
        </p:spPr>
        <p:txBody>
          <a:bodyPr/>
          <a:lstStyle>
            <a:lvl1pPr>
              <a:defRPr sz="14110"/>
            </a:lvl1pPr>
            <a:lvl2pPr>
              <a:defRPr sz="12345"/>
            </a:lvl2pPr>
            <a:lvl3pPr>
              <a:defRPr sz="10585"/>
            </a:lvl3pPr>
            <a:lvl4pPr>
              <a:defRPr sz="8820"/>
            </a:lvl4pPr>
            <a:lvl5pPr>
              <a:defRPr sz="8820"/>
            </a:lvl5pPr>
            <a:lvl6pPr>
              <a:defRPr sz="8820"/>
            </a:lvl6pPr>
            <a:lvl7pPr>
              <a:defRPr sz="8820"/>
            </a:lvl7pPr>
            <a:lvl8pPr>
              <a:defRPr sz="8820"/>
            </a:lvl8pPr>
            <a:lvl9pPr>
              <a:defRPr sz="882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2950849" y="9072087"/>
            <a:ext cx="13817104" cy="16807162"/>
          </a:xfrm>
        </p:spPr>
        <p:txBody>
          <a:bodyPr/>
          <a:lstStyle>
            <a:lvl1pPr marL="0" indent="0">
              <a:buNone/>
              <a:defRPr sz="7055"/>
            </a:lvl1pPr>
            <a:lvl2pPr marL="2016125" indent="0">
              <a:buNone/>
              <a:defRPr sz="6175"/>
            </a:lvl2pPr>
            <a:lvl3pPr marL="4032250" indent="0">
              <a:buNone/>
              <a:defRPr sz="5290"/>
            </a:lvl3pPr>
            <a:lvl4pPr marL="6048375" indent="0">
              <a:buNone/>
              <a:defRPr sz="4410"/>
            </a:lvl4pPr>
            <a:lvl5pPr marL="8063865" indent="0">
              <a:buNone/>
              <a:defRPr sz="4410"/>
            </a:lvl5pPr>
            <a:lvl6pPr marL="10079990" indent="0">
              <a:buNone/>
              <a:defRPr sz="4410"/>
            </a:lvl6pPr>
            <a:lvl7pPr marL="12096115" indent="0">
              <a:buNone/>
              <a:defRPr sz="4410"/>
            </a:lvl7pPr>
            <a:lvl8pPr marL="14112240" indent="0">
              <a:buNone/>
              <a:defRPr sz="4410"/>
            </a:lvl8pPr>
            <a:lvl9pPr marL="16128365" indent="0">
              <a:buNone/>
              <a:defRPr sz="441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F32F60-8D04-463D-B311-D19A5CA434C1}"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950849" y="2016019"/>
            <a:ext cx="13817104" cy="7056067"/>
          </a:xfrm>
        </p:spPr>
        <p:txBody>
          <a:bodyPr anchor="b"/>
          <a:lstStyle>
            <a:lvl1pPr>
              <a:defRPr sz="1411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8212697" y="4354048"/>
            <a:ext cx="21687889" cy="21490205"/>
          </a:xfrm>
        </p:spPr>
        <p:txBody>
          <a:bodyPr anchor="t"/>
          <a:lstStyle>
            <a:lvl1pPr marL="0" indent="0">
              <a:buNone/>
              <a:defRPr sz="14110"/>
            </a:lvl1pPr>
            <a:lvl2pPr marL="2016125" indent="0">
              <a:buNone/>
              <a:defRPr sz="12345"/>
            </a:lvl2pPr>
            <a:lvl3pPr marL="4032250" indent="0">
              <a:buNone/>
              <a:defRPr sz="10585"/>
            </a:lvl3pPr>
            <a:lvl4pPr marL="6048375" indent="0">
              <a:buNone/>
              <a:defRPr sz="8820"/>
            </a:lvl4pPr>
            <a:lvl5pPr marL="8063865" indent="0">
              <a:buNone/>
              <a:defRPr sz="8820"/>
            </a:lvl5pPr>
            <a:lvl6pPr marL="10079990" indent="0">
              <a:buNone/>
              <a:defRPr sz="8820"/>
            </a:lvl6pPr>
            <a:lvl7pPr marL="12096115" indent="0">
              <a:buNone/>
              <a:defRPr sz="8820"/>
            </a:lvl7pPr>
            <a:lvl8pPr marL="14112240" indent="0">
              <a:buNone/>
              <a:defRPr sz="8820"/>
            </a:lvl8pPr>
            <a:lvl9pPr marL="16128365" indent="0">
              <a:buNone/>
              <a:defRPr sz="8820"/>
            </a:lvl9pPr>
          </a:lstStyle>
          <a:p>
            <a:r>
              <a:rPr lang="zh-CN" altLang="en-US"/>
              <a:t>单击图标添加图片</a:t>
            </a:r>
            <a:endParaRPr lang="en-US" dirty="0"/>
          </a:p>
        </p:txBody>
      </p:sp>
      <p:sp>
        <p:nvSpPr>
          <p:cNvPr id="4" name="Text Placeholder 3"/>
          <p:cNvSpPr>
            <a:spLocks noGrp="1"/>
          </p:cNvSpPr>
          <p:nvPr>
            <p:ph type="body" sz="half" idx="2"/>
          </p:nvPr>
        </p:nvSpPr>
        <p:spPr>
          <a:xfrm>
            <a:off x="2950849" y="9072087"/>
            <a:ext cx="13817104" cy="16807162"/>
          </a:xfrm>
        </p:spPr>
        <p:txBody>
          <a:bodyPr/>
          <a:lstStyle>
            <a:lvl1pPr marL="0" indent="0">
              <a:buNone/>
              <a:defRPr sz="7055"/>
            </a:lvl1pPr>
            <a:lvl2pPr marL="2016125" indent="0">
              <a:buNone/>
              <a:defRPr sz="6175"/>
            </a:lvl2pPr>
            <a:lvl3pPr marL="4032250" indent="0">
              <a:buNone/>
              <a:defRPr sz="5290"/>
            </a:lvl3pPr>
            <a:lvl4pPr marL="6048375" indent="0">
              <a:buNone/>
              <a:defRPr sz="4410"/>
            </a:lvl4pPr>
            <a:lvl5pPr marL="8063865" indent="0">
              <a:buNone/>
              <a:defRPr sz="4410"/>
            </a:lvl5pPr>
            <a:lvl6pPr marL="10079990" indent="0">
              <a:buNone/>
              <a:defRPr sz="4410"/>
            </a:lvl6pPr>
            <a:lvl7pPr marL="12096115" indent="0">
              <a:buNone/>
              <a:defRPr sz="4410"/>
            </a:lvl7pPr>
            <a:lvl8pPr marL="14112240" indent="0">
              <a:buNone/>
              <a:defRPr sz="4410"/>
            </a:lvl8pPr>
            <a:lvl9pPr marL="16128365" indent="0">
              <a:buNone/>
              <a:defRPr sz="441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F32F60-8D04-463D-B311-D19A5CA434C1}"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1AF32F60-8D04-463D-B311-D19A5CA434C1}"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57574" y="1610015"/>
            <a:ext cx="9237434" cy="25627246"/>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945271" y="1610015"/>
            <a:ext cx="27176799" cy="25627246"/>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1AF32F60-8D04-463D-B311-D19A5CA434C1}"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3A8183-E1B1-4AF2-8B1F-F05F6EE41C04}" type="slidenum">
              <a:rPr lang="zh-CN" altLang="en-US" smtClean="0"/>
            </a:fld>
            <a:endParaRPr lang="zh-CN"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32501176" y="28630276"/>
            <a:ext cx="9639062" cy="1610015"/>
          </a:xfrm>
          <a:prstGeom prst="rect">
            <a:avLst/>
          </a:prstGeom>
        </p:spPr>
        <p:txBody>
          <a:bodyPr vert="horz" lIns="91440" tIns="45720" rIns="91440" bIns="45720" rtlCol="0" anchor="ctr"/>
          <a:lstStyle>
            <a:lvl1pPr algn="r">
              <a:defRPr sz="4215">
                <a:solidFill>
                  <a:schemeClr val="tx1">
                    <a:tint val="75000"/>
                  </a:schemeClr>
                </a:solidFill>
              </a:defRPr>
            </a:lvl1pPr>
          </a:lstStyle>
          <a:p>
            <a:fld id="{A93A8183-E1B1-4AF2-8B1F-F05F6EE41C0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5269" y="1610022"/>
            <a:ext cx="36949737" cy="584505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945269" y="8050077"/>
            <a:ext cx="36949737" cy="1918718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2945269" y="28028274"/>
            <a:ext cx="9639062" cy="1610015"/>
          </a:xfrm>
          <a:prstGeom prst="rect">
            <a:avLst/>
          </a:prstGeom>
        </p:spPr>
        <p:txBody>
          <a:bodyPr vert="horz" lIns="91440" tIns="45720" rIns="91440" bIns="45720" rtlCol="0" anchor="ctr"/>
          <a:lstStyle>
            <a:lvl1pPr algn="l">
              <a:defRPr sz="5290">
                <a:solidFill>
                  <a:schemeClr val="tx1">
                    <a:tint val="75000"/>
                  </a:schemeClr>
                </a:solidFill>
              </a:defRPr>
            </a:lvl1pPr>
          </a:lstStyle>
          <a:p>
            <a:fld id="{1AF32F60-8D04-463D-B311-D19A5CA434C1}" type="datetime1">
              <a:rPr lang="zh-CN" altLang="en-US" smtClean="0"/>
            </a:fld>
            <a:endParaRPr lang="zh-CN" altLang="en-US"/>
          </a:p>
        </p:txBody>
      </p:sp>
      <p:sp>
        <p:nvSpPr>
          <p:cNvPr id="5" name="Footer Placeholder 4"/>
          <p:cNvSpPr>
            <a:spLocks noGrp="1"/>
          </p:cNvSpPr>
          <p:nvPr>
            <p:ph type="ftr" sz="quarter" idx="3"/>
          </p:nvPr>
        </p:nvSpPr>
        <p:spPr>
          <a:xfrm>
            <a:off x="14190841" y="28028274"/>
            <a:ext cx="14458593" cy="1610015"/>
          </a:xfrm>
          <a:prstGeom prst="rect">
            <a:avLst/>
          </a:prstGeom>
        </p:spPr>
        <p:txBody>
          <a:bodyPr vert="horz" lIns="91440" tIns="45720" rIns="91440" bIns="45720" rtlCol="0" anchor="ctr"/>
          <a:lstStyle>
            <a:lvl1pPr algn="ctr">
              <a:defRPr sz="52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30255944" y="28028274"/>
            <a:ext cx="9639062" cy="1610015"/>
          </a:xfrm>
          <a:prstGeom prst="rect">
            <a:avLst/>
          </a:prstGeom>
        </p:spPr>
        <p:txBody>
          <a:bodyPr vert="horz" lIns="91440" tIns="45720" rIns="91440" bIns="45720" rtlCol="0" anchor="ctr"/>
          <a:lstStyle>
            <a:lvl1pPr algn="r">
              <a:defRPr sz="5290">
                <a:solidFill>
                  <a:schemeClr val="tx1">
                    <a:tint val="75000"/>
                  </a:schemeClr>
                </a:solidFill>
              </a:defRPr>
            </a:lvl1pPr>
          </a:lstStyle>
          <a:p>
            <a:fld id="{A93A8183-E1B1-4AF2-8B1F-F05F6EE41C0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4031615" rtl="0" eaLnBrk="1" latinLnBrk="0" hangingPunct="1">
        <a:lnSpc>
          <a:spcPct val="90000"/>
        </a:lnSpc>
        <a:spcBef>
          <a:spcPct val="0"/>
        </a:spcBef>
        <a:buNone/>
        <a:defRPr sz="19400" kern="1200">
          <a:solidFill>
            <a:schemeClr val="tx1"/>
          </a:solidFill>
          <a:latin typeface="+mj-lt"/>
          <a:ea typeface="+mj-ea"/>
          <a:cs typeface="+mj-cs"/>
        </a:defRPr>
      </a:lvl1pPr>
    </p:titleStyle>
    <p:bodyStyle>
      <a:lvl1pPr marL="1007745" indent="-1007745" algn="l" defTabSz="4031615" rtl="0" eaLnBrk="1" latinLnBrk="0" hangingPunct="1">
        <a:lnSpc>
          <a:spcPct val="90000"/>
        </a:lnSpc>
        <a:spcBef>
          <a:spcPts val="4410"/>
        </a:spcBef>
        <a:buFont typeface="Arial" panose="020B0604020202020204" pitchFamily="34" charset="0"/>
        <a:buChar char="•"/>
        <a:defRPr sz="12345" kern="1200">
          <a:solidFill>
            <a:schemeClr val="tx1"/>
          </a:solidFill>
          <a:latin typeface="+mn-lt"/>
          <a:ea typeface="+mn-ea"/>
          <a:cs typeface="+mn-cs"/>
        </a:defRPr>
      </a:lvl1pPr>
      <a:lvl2pPr marL="3023870" indent="-1007745" algn="l" defTabSz="4031615" rtl="0" eaLnBrk="1" latinLnBrk="0" hangingPunct="1">
        <a:lnSpc>
          <a:spcPct val="90000"/>
        </a:lnSpc>
        <a:spcBef>
          <a:spcPts val="2205"/>
        </a:spcBef>
        <a:buFont typeface="Arial" panose="020B0604020202020204" pitchFamily="34" charset="0"/>
        <a:buChar char="•"/>
        <a:defRPr sz="10585" kern="1200">
          <a:solidFill>
            <a:schemeClr val="tx1"/>
          </a:solidFill>
          <a:latin typeface="+mn-lt"/>
          <a:ea typeface="+mn-ea"/>
          <a:cs typeface="+mn-cs"/>
        </a:defRPr>
      </a:lvl2pPr>
      <a:lvl3pPr marL="5039995" indent="-1007745" algn="l" defTabSz="4031615" rtl="0" eaLnBrk="1" latinLnBrk="0" hangingPunct="1">
        <a:lnSpc>
          <a:spcPct val="90000"/>
        </a:lnSpc>
        <a:spcBef>
          <a:spcPts val="2205"/>
        </a:spcBef>
        <a:buFont typeface="Arial" panose="020B0604020202020204" pitchFamily="34" charset="0"/>
        <a:buChar char="•"/>
        <a:defRPr sz="8820" kern="1200">
          <a:solidFill>
            <a:schemeClr val="tx1"/>
          </a:solidFill>
          <a:latin typeface="+mn-lt"/>
          <a:ea typeface="+mn-ea"/>
          <a:cs typeface="+mn-cs"/>
        </a:defRPr>
      </a:lvl3pPr>
      <a:lvl4pPr marL="7056120" indent="-1007745" algn="l" defTabSz="4031615" rtl="0" eaLnBrk="1" latinLnBrk="0" hangingPunct="1">
        <a:lnSpc>
          <a:spcPct val="90000"/>
        </a:lnSpc>
        <a:spcBef>
          <a:spcPts val="2205"/>
        </a:spcBef>
        <a:buFont typeface="Arial" panose="020B0604020202020204" pitchFamily="34" charset="0"/>
        <a:buChar char="•"/>
        <a:defRPr sz="7935" kern="1200">
          <a:solidFill>
            <a:schemeClr val="tx1"/>
          </a:solidFill>
          <a:latin typeface="+mn-lt"/>
          <a:ea typeface="+mn-ea"/>
          <a:cs typeface="+mn-cs"/>
        </a:defRPr>
      </a:lvl4pPr>
      <a:lvl5pPr marL="9072245" indent="-1007745" algn="l" defTabSz="4031615" rtl="0" eaLnBrk="1" latinLnBrk="0" hangingPunct="1">
        <a:lnSpc>
          <a:spcPct val="90000"/>
        </a:lnSpc>
        <a:spcBef>
          <a:spcPts val="2205"/>
        </a:spcBef>
        <a:buFont typeface="Arial" panose="020B0604020202020204" pitchFamily="34" charset="0"/>
        <a:buChar char="•"/>
        <a:defRPr sz="7935" kern="1200">
          <a:solidFill>
            <a:schemeClr val="tx1"/>
          </a:solidFill>
          <a:latin typeface="+mn-lt"/>
          <a:ea typeface="+mn-ea"/>
          <a:cs typeface="+mn-cs"/>
        </a:defRPr>
      </a:lvl5pPr>
      <a:lvl6pPr marL="11088370" indent="-1007745" algn="l" defTabSz="4031615" rtl="0" eaLnBrk="1" latinLnBrk="0" hangingPunct="1">
        <a:lnSpc>
          <a:spcPct val="90000"/>
        </a:lnSpc>
        <a:spcBef>
          <a:spcPts val="2205"/>
        </a:spcBef>
        <a:buFont typeface="Arial" panose="020B0604020202020204" pitchFamily="34" charset="0"/>
        <a:buChar char="•"/>
        <a:defRPr sz="7935" kern="1200">
          <a:solidFill>
            <a:schemeClr val="tx1"/>
          </a:solidFill>
          <a:latin typeface="+mn-lt"/>
          <a:ea typeface="+mn-ea"/>
          <a:cs typeface="+mn-cs"/>
        </a:defRPr>
      </a:lvl6pPr>
      <a:lvl7pPr marL="13103860" indent="-1007745" algn="l" defTabSz="4031615" rtl="0" eaLnBrk="1" latinLnBrk="0" hangingPunct="1">
        <a:lnSpc>
          <a:spcPct val="90000"/>
        </a:lnSpc>
        <a:spcBef>
          <a:spcPts val="2205"/>
        </a:spcBef>
        <a:buFont typeface="Arial" panose="020B0604020202020204" pitchFamily="34" charset="0"/>
        <a:buChar char="•"/>
        <a:defRPr sz="7935" kern="1200">
          <a:solidFill>
            <a:schemeClr val="tx1"/>
          </a:solidFill>
          <a:latin typeface="+mn-lt"/>
          <a:ea typeface="+mn-ea"/>
          <a:cs typeface="+mn-cs"/>
        </a:defRPr>
      </a:lvl7pPr>
      <a:lvl8pPr marL="15119985" indent="-1007745" algn="l" defTabSz="4031615" rtl="0" eaLnBrk="1" latinLnBrk="0" hangingPunct="1">
        <a:lnSpc>
          <a:spcPct val="90000"/>
        </a:lnSpc>
        <a:spcBef>
          <a:spcPts val="2205"/>
        </a:spcBef>
        <a:buFont typeface="Arial" panose="020B0604020202020204" pitchFamily="34" charset="0"/>
        <a:buChar char="•"/>
        <a:defRPr sz="7935" kern="1200">
          <a:solidFill>
            <a:schemeClr val="tx1"/>
          </a:solidFill>
          <a:latin typeface="+mn-lt"/>
          <a:ea typeface="+mn-ea"/>
          <a:cs typeface="+mn-cs"/>
        </a:defRPr>
      </a:lvl8pPr>
      <a:lvl9pPr marL="17136110" indent="-1007745" algn="l" defTabSz="4031615" rtl="0" eaLnBrk="1" latinLnBrk="0" hangingPunct="1">
        <a:lnSpc>
          <a:spcPct val="90000"/>
        </a:lnSpc>
        <a:spcBef>
          <a:spcPts val="2205"/>
        </a:spcBef>
        <a:buFont typeface="Arial" panose="020B0604020202020204" pitchFamily="34" charset="0"/>
        <a:buChar char="•"/>
        <a:defRPr sz="7935" kern="1200">
          <a:solidFill>
            <a:schemeClr val="tx1"/>
          </a:solidFill>
          <a:latin typeface="+mn-lt"/>
          <a:ea typeface="+mn-ea"/>
          <a:cs typeface="+mn-cs"/>
        </a:defRPr>
      </a:lvl9pPr>
    </p:bodyStyle>
    <p:otherStyle>
      <a:defPPr>
        <a:defRPr lang="en-US"/>
      </a:defPPr>
      <a:lvl1pPr marL="0" algn="l" defTabSz="4031615" rtl="0" eaLnBrk="1" latinLnBrk="0" hangingPunct="1">
        <a:defRPr sz="7935" kern="1200">
          <a:solidFill>
            <a:schemeClr val="tx1"/>
          </a:solidFill>
          <a:latin typeface="+mn-lt"/>
          <a:ea typeface="+mn-ea"/>
          <a:cs typeface="+mn-cs"/>
        </a:defRPr>
      </a:lvl1pPr>
      <a:lvl2pPr marL="2016125" algn="l" defTabSz="4031615" rtl="0" eaLnBrk="1" latinLnBrk="0" hangingPunct="1">
        <a:defRPr sz="7935" kern="1200">
          <a:solidFill>
            <a:schemeClr val="tx1"/>
          </a:solidFill>
          <a:latin typeface="+mn-lt"/>
          <a:ea typeface="+mn-ea"/>
          <a:cs typeface="+mn-cs"/>
        </a:defRPr>
      </a:lvl2pPr>
      <a:lvl3pPr marL="4032250" algn="l" defTabSz="4031615" rtl="0" eaLnBrk="1" latinLnBrk="0" hangingPunct="1">
        <a:defRPr sz="7935" kern="1200">
          <a:solidFill>
            <a:schemeClr val="tx1"/>
          </a:solidFill>
          <a:latin typeface="+mn-lt"/>
          <a:ea typeface="+mn-ea"/>
          <a:cs typeface="+mn-cs"/>
        </a:defRPr>
      </a:lvl3pPr>
      <a:lvl4pPr marL="6048375" algn="l" defTabSz="4031615" rtl="0" eaLnBrk="1" latinLnBrk="0" hangingPunct="1">
        <a:defRPr sz="7935" kern="1200">
          <a:solidFill>
            <a:schemeClr val="tx1"/>
          </a:solidFill>
          <a:latin typeface="+mn-lt"/>
          <a:ea typeface="+mn-ea"/>
          <a:cs typeface="+mn-cs"/>
        </a:defRPr>
      </a:lvl4pPr>
      <a:lvl5pPr marL="8063865" algn="l" defTabSz="4031615" rtl="0" eaLnBrk="1" latinLnBrk="0" hangingPunct="1">
        <a:defRPr sz="7935" kern="1200">
          <a:solidFill>
            <a:schemeClr val="tx1"/>
          </a:solidFill>
          <a:latin typeface="+mn-lt"/>
          <a:ea typeface="+mn-ea"/>
          <a:cs typeface="+mn-cs"/>
        </a:defRPr>
      </a:lvl5pPr>
      <a:lvl6pPr marL="10079990" algn="l" defTabSz="4031615" rtl="0" eaLnBrk="1" latinLnBrk="0" hangingPunct="1">
        <a:defRPr sz="7935" kern="1200">
          <a:solidFill>
            <a:schemeClr val="tx1"/>
          </a:solidFill>
          <a:latin typeface="+mn-lt"/>
          <a:ea typeface="+mn-ea"/>
          <a:cs typeface="+mn-cs"/>
        </a:defRPr>
      </a:lvl6pPr>
      <a:lvl7pPr marL="12096115" algn="l" defTabSz="4031615" rtl="0" eaLnBrk="1" latinLnBrk="0" hangingPunct="1">
        <a:defRPr sz="7935" kern="1200">
          <a:solidFill>
            <a:schemeClr val="tx1"/>
          </a:solidFill>
          <a:latin typeface="+mn-lt"/>
          <a:ea typeface="+mn-ea"/>
          <a:cs typeface="+mn-cs"/>
        </a:defRPr>
      </a:lvl7pPr>
      <a:lvl8pPr marL="14112240" algn="l" defTabSz="4031615" rtl="0" eaLnBrk="1" latinLnBrk="0" hangingPunct="1">
        <a:defRPr sz="7935" kern="1200">
          <a:solidFill>
            <a:schemeClr val="tx1"/>
          </a:solidFill>
          <a:latin typeface="+mn-lt"/>
          <a:ea typeface="+mn-ea"/>
          <a:cs typeface="+mn-cs"/>
        </a:defRPr>
      </a:lvl8pPr>
      <a:lvl9pPr marL="16128365" algn="l" defTabSz="4031615" rtl="0" eaLnBrk="1" latinLnBrk="0" hangingPunct="1">
        <a:defRPr sz="793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2.xml"/><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31314"/>
            <a:ext cx="42840274" cy="1724896"/>
          </a:xfrm>
          <a:prstGeom prst="rect">
            <a:avLst/>
          </a:prstGeom>
          <a:solidFill>
            <a:schemeClr val="accent1">
              <a:lumMod val="60000"/>
              <a:lumOff val="40000"/>
            </a:schemeClr>
          </a:solidFill>
          <a:ln>
            <a:solidFill>
              <a:schemeClr val="tx1"/>
            </a:solidFill>
          </a:ln>
        </p:spPr>
        <p:txBody>
          <a:bodyPr vert="horz" wrap="square" lIns="0" tIns="0" rIns="0" bIns="0" anchor="t">
            <a:spAutoFit/>
          </a:bodyPr>
          <a:lstStyle/>
          <a:p>
            <a:pPr algn="ctr">
              <a:lnSpc>
                <a:spcPct val="200000"/>
              </a:lnSpc>
            </a:pPr>
            <a:endParaRPr lang="zh-CN" altLang="en-US" sz="6600" b="0" i="0" dirty="0">
              <a:solidFill>
                <a:srgbClr val="333333"/>
              </a:solidFill>
              <a:effectLst/>
              <a:latin typeface="微软雅黑" panose="020B0503020204020204" pitchFamily="34" charset="-122"/>
              <a:ea typeface="微软雅黑" panose="020B0503020204020204" pitchFamily="34" charset="-122"/>
            </a:endParaRPr>
          </a:p>
        </p:txBody>
      </p:sp>
      <p:sp>
        <p:nvSpPr>
          <p:cNvPr id="6" name="矩形 5"/>
          <p:cNvSpPr/>
          <p:nvPr/>
        </p:nvSpPr>
        <p:spPr>
          <a:xfrm>
            <a:off x="1701165" y="1755775"/>
            <a:ext cx="16720820" cy="27792045"/>
          </a:xfrm>
          <a:prstGeom prst="rect">
            <a:avLst/>
          </a:prstGeom>
        </p:spPr>
        <p:txBody>
          <a:bodyPr wrap="square">
            <a:spAutoFit/>
          </a:bodyPr>
          <a:lstStyle/>
          <a:p>
            <a:pPr indent="0" algn="just" fontAlgn="auto">
              <a:lnSpc>
                <a:spcPct val="100000"/>
              </a:lnSpc>
            </a:pPr>
            <a:r>
              <a:rPr lang="zh-CN" altLang="zh-CN" sz="3200" kern="100" dirty="0">
                <a:latin typeface="黑体" panose="02010609060101010101" pitchFamily="49" charset="-122"/>
                <a:ea typeface="黑体" panose="02010609060101010101" pitchFamily="49" charset="-122"/>
                <a:cs typeface="Times New Roman" panose="02020603050405020304" pitchFamily="18" charset="0"/>
              </a:rPr>
              <a:t>　　</a:t>
            </a:r>
            <a:r>
              <a:rPr lang="zh-CN" altLang="en-US"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为</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消除安全隐患、完善功能配套，</a:t>
            </a:r>
            <a:r>
              <a:rPr lang="zh-CN" altLang="zh-CN" sz="4000" kern="100" dirty="0">
                <a:latin typeface="微软雅黑" panose="020B0503020204020204" pitchFamily="34" charset="-122"/>
                <a:ea typeface="微软雅黑" panose="020B0503020204020204" pitchFamily="34" charset="-122"/>
                <a:cs typeface="Times New Roman" panose="02020603050405020304" pitchFamily="18" charset="0"/>
                <a:sym typeface="+mn-ea"/>
              </a:rPr>
              <a:t>深</a:t>
            </a:r>
            <a:r>
              <a:rPr lang="zh-CN" altLang="zh-CN" sz="4000" kern="100">
                <a:latin typeface="微软雅黑" panose="020B0503020204020204" pitchFamily="34" charset="-122"/>
                <a:ea typeface="微软雅黑" panose="020B0503020204020204" pitchFamily="34" charset="-122"/>
                <a:cs typeface="Times New Roman" panose="02020603050405020304" pitchFamily="18" charset="0"/>
                <a:sym typeface="+mn-ea"/>
              </a:rPr>
              <a:t>圳市</a:t>
            </a:r>
            <a:r>
              <a:rPr lang="zh-CN" altLang="en-US" sz="4000" kern="100">
                <a:latin typeface="微软雅黑" panose="020B0503020204020204" pitchFamily="34" charset="-122"/>
                <a:ea typeface="微软雅黑" panose="020B0503020204020204" pitchFamily="34" charset="-122"/>
                <a:cs typeface="Times New Roman" panose="02020603050405020304" pitchFamily="18" charset="0"/>
                <a:sym typeface="+mn-ea"/>
              </a:rPr>
              <a:t>利</a:t>
            </a:r>
            <a:r>
              <a:rPr lang="zh-CN" altLang="en-US" sz="4000" kern="100" smtClean="0">
                <a:latin typeface="微软雅黑" panose="020B0503020204020204" pitchFamily="34" charset="-122"/>
                <a:ea typeface="微软雅黑" panose="020B0503020204020204" pitchFamily="34" charset="-122"/>
                <a:cs typeface="Times New Roman" panose="02020603050405020304" pitchFamily="18" charset="0"/>
                <a:sym typeface="+mn-ea"/>
              </a:rPr>
              <a:t>好国际投资</a:t>
            </a:r>
            <a:r>
              <a:rPr lang="zh-CN" altLang="zh-CN" sz="4000" kern="100" smtClean="0">
                <a:latin typeface="微软雅黑" panose="020B0503020204020204" pitchFamily="34" charset="-122"/>
                <a:ea typeface="微软雅黑" panose="020B0503020204020204" pitchFamily="34" charset="-122"/>
                <a:cs typeface="Times New Roman" panose="02020603050405020304" pitchFamily="18" charset="0"/>
                <a:sym typeface="+mn-ea"/>
              </a:rPr>
              <a:t>有</a:t>
            </a:r>
            <a:r>
              <a:rPr lang="zh-CN" altLang="zh-CN" sz="4000" kern="100" dirty="0">
                <a:latin typeface="微软雅黑" panose="020B0503020204020204" pitchFamily="34" charset="-122"/>
                <a:ea typeface="微软雅黑" panose="020B0503020204020204" pitchFamily="34" charset="-122"/>
                <a:cs typeface="Times New Roman" panose="02020603050405020304" pitchFamily="18" charset="0"/>
                <a:sym typeface="+mn-ea"/>
              </a:rPr>
              <a:t>限</a:t>
            </a:r>
            <a:r>
              <a:rPr lang="zh-CN" altLang="zh-CN" sz="4000" kern="100">
                <a:latin typeface="微软雅黑" panose="020B0503020204020204" pitchFamily="34" charset="-122"/>
                <a:ea typeface="微软雅黑" panose="020B0503020204020204" pitchFamily="34" charset="-122"/>
                <a:cs typeface="Times New Roman" panose="02020603050405020304" pitchFamily="18" charset="0"/>
                <a:sym typeface="+mn-ea"/>
              </a:rPr>
              <a:t>公司</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申请对利好国际创新中心进行增加辅助性设施类综合整治。</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该事项已经龙岗区城市更新领导小组审议并原则通过，现依据《关于加强和改进城市更新实施工作的暂行措施》（市府办〔</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2016</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38</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号）和《龙岗区旧工业区增加辅助性设施类综合整治改造升级实施细则（试行）》（深龙工信规</a:t>
            </a:r>
            <a:r>
              <a:rPr lang="zh-CN" altLang="zh-CN" sz="4000" kern="0" spc="10" dirty="0">
                <a:uFillTx/>
                <a:latin typeface="黑体" panose="02010609060101010101" pitchFamily="49" charset="-122"/>
                <a:ea typeface="黑体" panose="02010609060101010101" pitchFamily="49" charset="-122"/>
                <a:cs typeface="Times New Roman" panose="02020603050405020304" pitchFamily="18" charset="0"/>
                <a:sym typeface="+mn-ea"/>
              </a:rPr>
              <a:t>〔</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2020</a:t>
            </a:r>
            <a:r>
              <a:rPr lang="zh-CN" altLang="zh-CN" sz="4000" kern="0" spc="10" dirty="0">
                <a:uFillTx/>
                <a:latin typeface="黑体" panose="02010609060101010101" pitchFamily="49" charset="-122"/>
                <a:ea typeface="黑体" panose="02010609060101010101" pitchFamily="49" charset="-122"/>
                <a:cs typeface="Times New Roman" panose="02020603050405020304" pitchFamily="18" charset="0"/>
                <a:sym typeface="+mn-ea"/>
              </a:rPr>
              <a:t>〕</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3号）等相关规定，对该计划事项公告如下：</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endParaRPr>
          </a:p>
          <a:p>
            <a:pPr indent="0" algn="just" fontAlgn="auto">
              <a:lnSpc>
                <a:spcPct val="100000"/>
              </a:lnSpc>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　　一、园区现状概况</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　　项目位于龙岗区</a:t>
            </a:r>
            <a:r>
              <a:rPr lang="zh-CN" altLang="en-US" sz="4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宝龙街道爱南路</a:t>
            </a:r>
            <a:r>
              <a:rPr lang="en-US" altLang="zh-CN" sz="4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78</a:t>
            </a:r>
            <a:r>
              <a:rPr lang="zh-CN" altLang="en-US" sz="4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号</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。综合整治范围用地面积</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64000</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平方米，</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建筑面积</a:t>
            </a:r>
            <a:r>
              <a:rPr lang="en-US" altLang="en-US" sz="4000">
                <a:solidFill>
                  <a:srgbClr val="000000"/>
                </a:solidFill>
                <a:latin typeface="微软雅黑" panose="020B0503020204020204" pitchFamily="34" charset="-122"/>
                <a:ea typeface="微软雅黑" panose="020B0503020204020204" pitchFamily="34" charset="-122"/>
                <a:sym typeface="+mn-ea"/>
              </a:rPr>
              <a:t>200664</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平方米</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，现状为旧工业区，建筑功能以厂房、宿舍为主，园区</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空间环境质量较差，</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停车位不足，消防设施老化，配套设施不完善，产业低端。</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　　二、拟规划情况</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　　为消除安全隐患、完善功能配套，拟增加电梯、连廊、遮雨棚等辅助性公用设施，同时项目已做好园区企业安置工作方案。</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　　项目新增辅助性公用设施建筑面积</a:t>
            </a:r>
            <a:r>
              <a:rPr lang="en-US" altLang="zh-CN" sz="4000">
                <a:solidFill>
                  <a:srgbClr val="000000"/>
                </a:solidFill>
                <a:latin typeface="微软雅黑" panose="020B0503020204020204" pitchFamily="34" charset="-122"/>
                <a:ea typeface="微软雅黑" panose="020B0503020204020204" pitchFamily="34" charset="-122"/>
                <a:sym typeface="+mn-ea"/>
              </a:rPr>
              <a:t>29798</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平方米，新增建筑面积</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占原建筑面积的</a:t>
            </a:r>
            <a:r>
              <a:rPr lang="en-US" altLang="en-US" sz="4000">
                <a:solidFill>
                  <a:srgbClr val="000000"/>
                </a:solidFill>
                <a:latin typeface="黑体" panose="02010609060101010101" pitchFamily="49" charset="-122"/>
                <a:ea typeface="黑体" panose="02010609060101010101" pitchFamily="49" charset="-122"/>
                <a:sym typeface="+mn-ea"/>
              </a:rPr>
              <a:t>14.85%</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整治后将保留</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134063</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平方米</a:t>
            </a:r>
            <a:r>
              <a:rPr lang="zh-CN" altLang="zh-CN" sz="4000" kern="0" spc="10" dirty="0">
                <a:uFillTx/>
                <a:latin typeface="黑体" panose="02010609060101010101" pitchFamily="49" charset="-122"/>
                <a:ea typeface="黑体" panose="02010609060101010101" pitchFamily="49" charset="-122"/>
                <a:cs typeface="Times New Roman" panose="02020603050405020304" pitchFamily="18" charset="0"/>
                <a:sym typeface="+mn-ea"/>
              </a:rPr>
              <a:t>产业空间</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用于</a:t>
            </a:r>
            <a:r>
              <a:rPr lang="zh-CN" altLang="zh-CN" sz="4000" kern="0" spc="10" dirty="0">
                <a:uFillTx/>
                <a:latin typeface="黑体" panose="02010609060101010101" pitchFamily="49" charset="-122"/>
                <a:ea typeface="黑体" panose="02010609060101010101" pitchFamily="49" charset="-122"/>
                <a:cs typeface="Times New Roman" panose="02020603050405020304" pitchFamily="18" charset="0"/>
                <a:sym typeface="+mn-ea"/>
              </a:rPr>
              <a:t>生产</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制造，占原生产用房建筑面积的</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97.9%</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。园区产业定位为</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微软雅黑" panose="020B0503020204020204" pitchFamily="34" charset="-122"/>
              </a:rPr>
              <a:t>以</a:t>
            </a:r>
            <a:r>
              <a:rPr lang="zh-CN" altLang="zh-CN" sz="4000" kern="0" spc="10" dirty="0">
                <a:uFillTx/>
                <a:latin typeface="黑体" panose="02010609060101010101" pitchFamily="49" charset="-122"/>
                <a:ea typeface="黑体" panose="02010609060101010101" pitchFamily="49" charset="-122"/>
                <a:cs typeface="Times New Roman" panose="02020603050405020304" pitchFamily="18" charset="0"/>
                <a:sym typeface="微软雅黑" panose="020B0503020204020204" pitchFamily="34" charset="-122"/>
              </a:rPr>
              <a:t>互联网</a:t>
            </a:r>
            <a:r>
              <a:rPr lang="en-US" altLang="zh-CN" sz="4000" kern="0" spc="10" dirty="0">
                <a:uFillTx/>
                <a:latin typeface="黑体" panose="02010609060101010101" pitchFamily="49" charset="-122"/>
                <a:ea typeface="黑体" panose="02010609060101010101" pitchFamily="49" charset="-122"/>
                <a:cs typeface="Times New Roman" panose="02020603050405020304" pitchFamily="18" charset="0"/>
                <a:sym typeface="微软雅黑" panose="020B0503020204020204" pitchFamily="34" charset="-122"/>
              </a:rPr>
              <a:t>+</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微软雅黑" panose="020B0503020204020204" pitchFamily="34" charset="-122"/>
              </a:rPr>
              <a:t>、</a:t>
            </a:r>
            <a:r>
              <a:rPr lang="zh-CN" altLang="zh-CN" sz="4000" kern="0" spc="10" dirty="0">
                <a:uFillTx/>
                <a:latin typeface="黑体" panose="02010609060101010101" pitchFamily="49" charset="-122"/>
                <a:ea typeface="黑体" panose="02010609060101010101" pitchFamily="49" charset="-122"/>
                <a:cs typeface="Times New Roman" panose="02020603050405020304" pitchFamily="18" charset="0"/>
                <a:sym typeface="微软雅黑" panose="020B0503020204020204" pitchFamily="34" charset="-122"/>
              </a:rPr>
              <a:t>智能制造</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微软雅黑" panose="020B0503020204020204" pitchFamily="34" charset="-122"/>
              </a:rPr>
              <a:t>产业为核心的产业空间</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　　三、公示地点</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   </a:t>
            </a: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(一)现场展示</a:t>
            </a:r>
            <a:endParaRPr lang="zh-CN" altLang="zh-CN" sz="4000" kern="100" dirty="0">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1、龙岗区工业和信息化局</a:t>
            </a:r>
            <a:endParaRPr lang="zh-CN" altLang="zh-CN" sz="4000" kern="100" dirty="0">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地址：龙岗区中心城清林中路海关大厦10楼</a:t>
            </a:r>
            <a:endParaRPr lang="zh-CN" altLang="zh-CN" sz="4000" kern="100" dirty="0">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2、龙岗区宝龙街道办事处　　    </a:t>
            </a:r>
            <a:endPar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地址：</a:t>
            </a:r>
            <a:r>
              <a:rPr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龙岗区</a:t>
            </a:r>
            <a:r>
              <a:rPr lang="zh-CN" sz="4000" kern="100" dirty="0">
                <a:latin typeface="黑体" panose="02010609060101010101" pitchFamily="49" charset="-122"/>
                <a:ea typeface="黑体" panose="02010609060101010101" pitchFamily="49" charset="-122"/>
                <a:cs typeface="Times New Roman" panose="02020603050405020304" pitchFamily="18" charset="0"/>
                <a:sym typeface="+mn-ea"/>
              </a:rPr>
              <a:t>宝龙街道冬青路</a:t>
            </a:r>
            <a:r>
              <a:rPr lang="en-US"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18</a:t>
            </a:r>
            <a:r>
              <a:rPr lang="zh-CN" altLang="en-US" sz="4000" kern="100" dirty="0">
                <a:latin typeface="黑体" panose="02010609060101010101" pitchFamily="49" charset="-122"/>
                <a:ea typeface="黑体" panose="02010609060101010101" pitchFamily="49" charset="-122"/>
                <a:cs typeface="Times New Roman" panose="02020603050405020304" pitchFamily="18" charset="0"/>
                <a:sym typeface="+mn-ea"/>
              </a:rPr>
              <a:t>号</a:t>
            </a:r>
            <a:endParaRPr lang="zh-CN" altLang="zh-CN" sz="4000" kern="100" dirty="0">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3、项目现场</a:t>
            </a:r>
            <a:endParaRPr lang="zh-CN" altLang="zh-CN" sz="40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地址：龙岗区宝龙街道爱南路</a:t>
            </a:r>
            <a:r>
              <a:rPr lang="en-US"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78</a:t>
            </a:r>
            <a:r>
              <a:rPr lang="zh-CN" altLang="en-US" sz="4000" kern="100" dirty="0">
                <a:latin typeface="黑体" panose="02010609060101010101" pitchFamily="49" charset="-122"/>
                <a:ea typeface="黑体" panose="02010609060101010101" pitchFamily="49" charset="-122"/>
                <a:cs typeface="Times New Roman" panose="02020603050405020304" pitchFamily="18" charset="0"/>
                <a:sym typeface="+mn-ea"/>
              </a:rPr>
              <a:t>号</a:t>
            </a:r>
            <a:endParaRPr lang="zh-CN" altLang="zh-CN" sz="40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(二)网媒体展示</a:t>
            </a:r>
            <a:endParaRPr lang="zh-CN" altLang="zh-CN" sz="40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1、龙岗政府在线</a:t>
            </a:r>
            <a:endParaRPr lang="zh-CN" altLang="zh-CN" sz="40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网址：http://www.lg.gov.cn/</a:t>
            </a:r>
            <a:endParaRPr lang="zh-CN" altLang="zh-CN" sz="40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2、龙岗区工业和信息化局</a:t>
            </a:r>
            <a:endParaRPr lang="zh-CN" altLang="zh-CN" sz="40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网址：http://www.lg.gov.cn/bmzz/gxj/</a:t>
            </a:r>
            <a:endPar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3、深圳商报</a:t>
            </a:r>
            <a:endPar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四、公示时间</a:t>
            </a:r>
            <a:endParaRPr lang="zh-CN" altLang="zh-CN" sz="40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自2020年</a:t>
            </a:r>
            <a:r>
              <a:rPr lang="en-US"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8</a:t>
            </a: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月</a:t>
            </a:r>
            <a:r>
              <a:rPr lang="en-US"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19</a:t>
            </a: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日至2020年</a:t>
            </a:r>
            <a:r>
              <a:rPr lang="en-US"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8</a:t>
            </a: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月2</a:t>
            </a:r>
            <a:r>
              <a:rPr lang="en-US"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8</a:t>
            </a: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日。</a:t>
            </a:r>
            <a:endParaRPr lang="zh-CN" altLang="zh-CN" sz="40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100" dirty="0">
                <a:latin typeface="黑体" panose="02010609060101010101" pitchFamily="49" charset="-122"/>
                <a:ea typeface="黑体" panose="02010609060101010101" pitchFamily="49" charset="-122"/>
                <a:cs typeface="Times New Roman" panose="02020603050405020304" pitchFamily="18" charset="0"/>
                <a:sym typeface="+mn-ea"/>
              </a:rPr>
              <a:t>    </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五、意见反馈</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rPr>
              <a:t>　　</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公示期间，任何单位和个人可将意见于2020年</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8</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月2</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8</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日前通过传真或邮件反馈至龙岗区工业和信息化局。龙岗区工业和信息化局将对公众意见进行认真研究后提出处理意见，并按程序报批。</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　　六、联系方式</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　　龙岗区工业和信息化局</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　　联系人：刘工</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just"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　　联系电话：0755-28949032   传真：0755-28949300　 邮箱：lgcykjbzk@lg.gov.cn</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r"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　　深圳市龙岗区工业和信息化局</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endParaRPr>
          </a:p>
          <a:p>
            <a:pPr indent="0" algn="r" fontAlgn="auto">
              <a:lnSpc>
                <a:spcPct val="100000"/>
              </a:lnSpc>
              <a:spcAft>
                <a:spcPts val="0"/>
              </a:spcAft>
            </a:pP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　　2020年</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8</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月</a:t>
            </a:r>
            <a:r>
              <a:rPr lang="en-US"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19</a:t>
            </a:r>
            <a:r>
              <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rPr>
              <a:t>日</a:t>
            </a:r>
            <a:endParaRPr lang="zh-CN" altLang="zh-CN" sz="4000" kern="0" spc="10" dirty="0">
              <a:solidFill>
                <a:schemeClr val="tx1"/>
              </a:solidFill>
              <a:uFillTx/>
              <a:latin typeface="黑体" panose="02010609060101010101" pitchFamily="49" charset="-122"/>
              <a:ea typeface="黑体" panose="02010609060101010101" pitchFamily="49" charset="-122"/>
              <a:cs typeface="Times New Roman" panose="02020603050405020304" pitchFamily="18" charset="0"/>
              <a:sym typeface="+mn-ea"/>
            </a:endParaRPr>
          </a:p>
        </p:txBody>
      </p:sp>
      <p:sp>
        <p:nvSpPr>
          <p:cNvPr id="7" name="矩形 6"/>
          <p:cNvSpPr/>
          <p:nvPr/>
        </p:nvSpPr>
        <p:spPr>
          <a:xfrm>
            <a:off x="2302017" y="296375"/>
            <a:ext cx="38239416" cy="1198880"/>
          </a:xfrm>
          <a:prstGeom prst="rect">
            <a:avLst/>
          </a:prstGeom>
        </p:spPr>
        <p:txBody>
          <a:bodyPr wrap="square">
            <a:spAutoFit/>
          </a:bodyPr>
          <a:lstStyle/>
          <a:p>
            <a:pPr algn="ctr"/>
            <a:r>
              <a:rPr lang="zh-CN" altLang="en-US" sz="7200" b="1" dirty="0">
                <a:solidFill>
                  <a:schemeClr val="bg1"/>
                </a:solidFill>
                <a:latin typeface="微软雅黑" panose="020B0503020204020204" pitchFamily="34" charset="-122"/>
                <a:ea typeface="微软雅黑" panose="020B0503020204020204" pitchFamily="34" charset="-122"/>
              </a:rPr>
              <a:t>龙岗区宝龙街道利好国际创新中心增加辅助性公用设施类综合整治计划公告</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4278464" y="16934032"/>
            <a:ext cx="13337921" cy="646331"/>
            <a:chOff x="25101243" y="28620373"/>
            <a:chExt cx="12041978" cy="583532"/>
          </a:xfrm>
        </p:grpSpPr>
        <p:sp>
          <p:nvSpPr>
            <p:cNvPr id="8" name="矩形 7"/>
            <p:cNvSpPr/>
            <p:nvPr/>
          </p:nvSpPr>
          <p:spPr>
            <a:xfrm>
              <a:off x="25101243" y="28620373"/>
              <a:ext cx="1417148" cy="583532"/>
            </a:xfrm>
            <a:prstGeom prst="rect">
              <a:avLst/>
            </a:prstGeom>
          </p:spPr>
          <p:txBody>
            <a:bodyPr wrap="none">
              <a:spAutoFit/>
            </a:bodyPr>
            <a:lstStyle/>
            <a:p>
              <a:r>
                <a:rPr lang="zh-CN" altLang="en-US" sz="3600" kern="100" dirty="0">
                  <a:latin typeface="黑体" panose="02010609060101010101" pitchFamily="49" charset="-122"/>
                  <a:ea typeface="黑体" panose="02010609060101010101" pitchFamily="49" charset="-122"/>
                  <a:cs typeface="Times New Roman" panose="02020603050405020304" pitchFamily="18" charset="0"/>
                </a:rPr>
                <a:t>改造前</a:t>
              </a:r>
              <a:endParaRPr lang="zh-CN" altLang="en-US" sz="3600" dirty="0">
                <a:latin typeface="黑体" panose="02010609060101010101" pitchFamily="49" charset="-122"/>
                <a:ea typeface="黑体" panose="02010609060101010101" pitchFamily="49" charset="-122"/>
              </a:endParaRPr>
            </a:p>
          </p:txBody>
        </p:sp>
        <p:sp>
          <p:nvSpPr>
            <p:cNvPr id="9" name="矩形 8"/>
            <p:cNvSpPr/>
            <p:nvPr/>
          </p:nvSpPr>
          <p:spPr>
            <a:xfrm>
              <a:off x="35726073" y="28620373"/>
              <a:ext cx="1417148" cy="583532"/>
            </a:xfrm>
            <a:prstGeom prst="rect">
              <a:avLst/>
            </a:prstGeom>
          </p:spPr>
          <p:txBody>
            <a:bodyPr wrap="none">
              <a:spAutoFit/>
            </a:bodyPr>
            <a:lstStyle/>
            <a:p>
              <a:r>
                <a:rPr lang="zh-CN" altLang="en-US" sz="3600" kern="100" dirty="0">
                  <a:latin typeface="黑体" panose="02010609060101010101" pitchFamily="49" charset="-122"/>
                  <a:ea typeface="黑体" panose="02010609060101010101" pitchFamily="49" charset="-122"/>
                  <a:cs typeface="Times New Roman" panose="02020603050405020304" pitchFamily="18" charset="0"/>
                </a:rPr>
                <a:t>改造后</a:t>
              </a:r>
              <a:endParaRPr lang="zh-CN" altLang="en-US" sz="3600" dirty="0">
                <a:latin typeface="黑体" panose="02010609060101010101" pitchFamily="49" charset="-122"/>
                <a:ea typeface="黑体" panose="02010609060101010101" pitchFamily="49" charset="-122"/>
              </a:endParaRPr>
            </a:p>
          </p:txBody>
        </p:sp>
      </p:grpSp>
      <p:graphicFrame>
        <p:nvGraphicFramePr>
          <p:cNvPr id="13" name="表格 12"/>
          <p:cNvGraphicFramePr/>
          <p:nvPr>
            <p:custDataLst>
              <p:tags r:id="rId1"/>
            </p:custDataLst>
          </p:nvPr>
        </p:nvGraphicFramePr>
        <p:xfrm>
          <a:off x="18942848" y="18077062"/>
          <a:ext cx="23047325" cy="11255375"/>
        </p:xfrm>
        <a:graphic>
          <a:graphicData uri="http://schemas.openxmlformats.org/drawingml/2006/table">
            <a:tbl>
              <a:tblPr/>
              <a:tblGrid>
                <a:gridCol w="3254375"/>
                <a:gridCol w="6201410"/>
                <a:gridCol w="2941955"/>
                <a:gridCol w="2569845"/>
                <a:gridCol w="5153660"/>
              </a:tblGrid>
              <a:tr h="1794510">
                <a:tc gridSpan="5">
                  <a:txBody>
                    <a:bodyPr/>
                    <a:lstStyle/>
                    <a:p>
                      <a:pPr algn="ctr" rtl="0" fontAlgn="ctr">
                        <a:spcBef>
                          <a:spcPts val="0"/>
                        </a:spcBef>
                        <a:spcAft>
                          <a:spcPts val="0"/>
                        </a:spcAft>
                      </a:pPr>
                      <a:r>
                        <a:rPr lang="zh-CN" altLang="en-US" sz="4400" b="1" i="0" u="none" strike="noStrike" dirty="0">
                          <a:solidFill>
                            <a:srgbClr val="000000"/>
                          </a:solidFill>
                          <a:effectLst/>
                          <a:latin typeface="微软雅黑" panose="020B0503020204020204" pitchFamily="34" charset="-122"/>
                          <a:ea typeface="微软雅黑" panose="020B0503020204020204" pitchFamily="34" charset="-122"/>
                        </a:rPr>
                        <a:t>经济技术指标一览表</a:t>
                      </a:r>
                      <a:endParaRPr lang="zh-CN" altLang="en-US" sz="6000" b="1" i="0" u="none" strike="noStrike" dirty="0">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r>
              <a:tr h="1473200">
                <a:tc>
                  <a:txBody>
                    <a:bodyPr/>
                    <a:lstStyle/>
                    <a:p>
                      <a:pPr algn="ctr" rtl="0" fontAlgn="ctr">
                        <a:spcBef>
                          <a:spcPts val="0"/>
                        </a:spcBef>
                        <a:spcAft>
                          <a:spcPts val="0"/>
                        </a:spcAft>
                      </a:pPr>
                      <a:r>
                        <a:rPr lang="zh-CN" altLang="en-US" sz="3600" b="0" i="0" u="none" strike="noStrike" dirty="0">
                          <a:solidFill>
                            <a:srgbClr val="000000"/>
                          </a:solidFill>
                          <a:effectLst/>
                          <a:latin typeface="微软雅黑" panose="020B0503020204020204" pitchFamily="34" charset="-122"/>
                          <a:ea typeface="微软雅黑" panose="020B0503020204020204" pitchFamily="34" charset="-122"/>
                        </a:rPr>
                        <a:t>改造前</a:t>
                      </a:r>
                      <a:endParaRPr lang="zh-CN" altLang="en-US" sz="3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rtl="0" fontAlgn="ctr">
                        <a:spcBef>
                          <a:spcPts val="0"/>
                        </a:spcBef>
                        <a:spcAft>
                          <a:spcPts val="0"/>
                        </a:spcAft>
                      </a:pPr>
                      <a:r>
                        <a:rPr lang="zh-CN" altLang="en-US" sz="3600" b="0" i="0" u="none" strike="noStrike" dirty="0">
                          <a:solidFill>
                            <a:srgbClr val="000000"/>
                          </a:solidFill>
                          <a:effectLst/>
                          <a:latin typeface="微软雅黑" panose="020B0503020204020204" pitchFamily="34" charset="-122"/>
                          <a:ea typeface="微软雅黑" panose="020B0503020204020204" pitchFamily="34" charset="-122"/>
                        </a:rPr>
                        <a:t>改造后</a:t>
                      </a:r>
                      <a:endParaRPr lang="zh-CN" altLang="en-US" sz="3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20365">
                <a:tc>
                  <a:txBody>
                    <a:bodyPr/>
                    <a:lstStyle/>
                    <a:p>
                      <a:pPr algn="ctr" rtl="0" fontAlgn="ctr">
                        <a:spcBef>
                          <a:spcPts val="0"/>
                        </a:spcBef>
                        <a:spcAft>
                          <a:spcPts val="0"/>
                        </a:spcAft>
                      </a:pPr>
                      <a:r>
                        <a:rPr lang="zh-CN" altLang="en-US" sz="3600" b="0" i="0" u="none" strike="noStrike" dirty="0">
                          <a:solidFill>
                            <a:srgbClr val="000000"/>
                          </a:solidFill>
                          <a:effectLst/>
                          <a:latin typeface="微软雅黑" panose="020B0503020204020204" pitchFamily="34" charset="-122"/>
                          <a:ea typeface="微软雅黑" panose="020B0503020204020204" pitchFamily="34" charset="-122"/>
                        </a:rPr>
                        <a:t>现状建筑面积（㎡） </a:t>
                      </a:r>
                      <a:endParaRPr lang="zh-CN" altLang="en-US" sz="3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rtl="0" fontAlgn="ctr">
                        <a:spcBef>
                          <a:spcPts val="0"/>
                        </a:spcBef>
                        <a:spcAft>
                          <a:spcPts val="0"/>
                        </a:spcAft>
                      </a:pPr>
                      <a:r>
                        <a:rPr lang="zh-CN" altLang="en-US" sz="3600" b="0" i="0" u="none" strike="noStrike" dirty="0">
                          <a:solidFill>
                            <a:srgbClr val="000000"/>
                          </a:solidFill>
                          <a:effectLst/>
                          <a:latin typeface="微软雅黑" panose="020B0503020204020204" pitchFamily="34" charset="-122"/>
                          <a:ea typeface="微软雅黑" panose="020B0503020204020204" pitchFamily="34" charset="-122"/>
                        </a:rPr>
                        <a:t>新增辅助性设施建筑面积</a:t>
                      </a:r>
                      <a:endParaRPr lang="en-US" altLang="zh-CN" sz="3600" b="0" i="0" u="none" strike="noStrike" dirty="0">
                        <a:solidFill>
                          <a:srgbClr val="000000"/>
                        </a:solidFill>
                        <a:effectLst/>
                        <a:latin typeface="微软雅黑" panose="020B0503020204020204" pitchFamily="34" charset="-122"/>
                        <a:ea typeface="微软雅黑" panose="020B0503020204020204" pitchFamily="34" charset="-122"/>
                      </a:endParaRPr>
                    </a:p>
                    <a:p>
                      <a:pPr algn="ctr" rtl="0" fontAlgn="ctr">
                        <a:spcBef>
                          <a:spcPts val="0"/>
                        </a:spcBef>
                        <a:spcAft>
                          <a:spcPts val="0"/>
                        </a:spcAft>
                      </a:pPr>
                      <a:r>
                        <a:rPr lang="zh-CN" altLang="en-US" sz="3600" b="0" i="0" u="none" strike="noStrike" dirty="0">
                          <a:solidFill>
                            <a:srgbClr val="000000"/>
                          </a:solidFill>
                          <a:effectLst/>
                          <a:latin typeface="微软雅黑" panose="020B0503020204020204" pitchFamily="34" charset="-122"/>
                          <a:ea typeface="微软雅黑" panose="020B0503020204020204" pitchFamily="34" charset="-122"/>
                        </a:rPr>
                        <a:t>（㎡） </a:t>
                      </a:r>
                      <a:endParaRPr lang="zh-CN" altLang="en-US" sz="48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zh-CN" altLang="en-US" sz="3600" b="0" i="0" u="none" strike="noStrike" dirty="0">
                          <a:solidFill>
                            <a:srgbClr val="000000"/>
                          </a:solidFill>
                          <a:effectLst/>
                          <a:latin typeface="微软雅黑" panose="020B0503020204020204" pitchFamily="34" charset="-122"/>
                          <a:ea typeface="微软雅黑" panose="020B0503020204020204" pitchFamily="34" charset="-122"/>
                        </a:rPr>
                        <a:t>改造之后建筑面积</a:t>
                      </a:r>
                      <a:endParaRPr lang="en-US" altLang="zh-CN" sz="3600" b="0" i="0" u="none" strike="noStrike" dirty="0">
                        <a:solidFill>
                          <a:srgbClr val="000000"/>
                        </a:solidFill>
                        <a:effectLst/>
                        <a:latin typeface="微软雅黑" panose="020B0503020204020204" pitchFamily="34" charset="-122"/>
                        <a:ea typeface="微软雅黑" panose="020B0503020204020204" pitchFamily="34" charset="-122"/>
                      </a:endParaRPr>
                    </a:p>
                    <a:p>
                      <a:pPr algn="ctr" rtl="0" fontAlgn="ctr">
                        <a:spcBef>
                          <a:spcPts val="0"/>
                        </a:spcBef>
                        <a:spcAft>
                          <a:spcPts val="0"/>
                        </a:spcAft>
                      </a:pPr>
                      <a:r>
                        <a:rPr lang="zh-CN" altLang="en-US" sz="3600" b="0" i="0" u="none" strike="noStrike" dirty="0">
                          <a:solidFill>
                            <a:srgbClr val="000000"/>
                          </a:solidFill>
                          <a:effectLst/>
                          <a:latin typeface="微软雅黑" panose="020B0503020204020204" pitchFamily="34" charset="-122"/>
                          <a:ea typeface="微软雅黑" panose="020B0503020204020204" pitchFamily="34" charset="-122"/>
                        </a:rPr>
                        <a:t>（㎡） </a:t>
                      </a:r>
                      <a:endParaRPr lang="zh-CN" altLang="en-US" sz="48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9100">
                <a:tc rowSpan="3">
                  <a:txBody>
                    <a:bodyPr/>
                    <a:lstStyle/>
                    <a:p>
                      <a:pPr indent="0" algn="ctr">
                        <a:buNone/>
                      </a:pPr>
                      <a:r>
                        <a:rPr lang="en-US" sz="3600" b="0" dirty="0">
                          <a:solidFill>
                            <a:srgbClr val="000000"/>
                          </a:solidFill>
                          <a:latin typeface="微软雅黑" panose="020B0503020204020204" pitchFamily="34" charset="-122"/>
                          <a:ea typeface="微软雅黑" panose="020B0503020204020204" pitchFamily="34" charset="-122"/>
                          <a:sym typeface="+mn-ea"/>
                        </a:rPr>
                        <a:t>200664</a:t>
                      </a:r>
                      <a:endParaRPr lang="en-US" altLang="zh-CN" sz="3600" b="0" i="0" u="none" strike="noStrike" kern="1200" dirty="0">
                        <a:solidFill>
                          <a:srgbClr val="000000"/>
                        </a:solidFill>
                        <a:effectLst/>
                        <a:latin typeface="微软雅黑" panose="020B0503020204020204" pitchFamily="34" charset="-122"/>
                        <a:ea typeface="微软雅黑" panose="020B0503020204020204" pitchFamily="34" charset="-122"/>
                        <a:cs typeface="+mn-cs"/>
                        <a:sym typeface="+mn-ea"/>
                      </a:endParaRPr>
                    </a:p>
                  </a:txBody>
                  <a:tcPr marL="9525" marR="9525" marT="9525" marB="0" anchor="ctr">
                    <a:lnT w="12700" cap="flat" cmpd="sng" algn="ctr">
                      <a:solidFill>
                        <a:schemeClr val="tx1"/>
                      </a:solidFill>
                      <a:prstDash val="solid"/>
                      <a:round/>
                      <a:headEnd type="none" w="med" len="med"/>
                      <a:tailEnd type="none" w="med" len="med"/>
                    </a:lnT>
                  </a:tcPr>
                </a:tc>
                <a:tc rowSpan="3">
                  <a:txBody>
                    <a:bodyPr/>
                    <a:lstStyle/>
                    <a:p>
                      <a:pPr algn="ctr"/>
                      <a:r>
                        <a:rPr lang="en-US" altLang="zh-CN" sz="3600" dirty="0">
                          <a:latin typeface="微软雅黑" panose="020B0503020204020204" pitchFamily="34" charset="-122"/>
                          <a:ea typeface="微软雅黑" panose="020B0503020204020204" pitchFamily="34" charset="-122"/>
                          <a:cs typeface="微软雅黑" panose="020B0503020204020204" pitchFamily="34" charset="-122"/>
                          <a:sym typeface="+mn-ea"/>
                        </a:rPr>
                        <a:t>29798</a:t>
                      </a:r>
                      <a:endParaRPr lang="en-US" altLang="zh-CN" sz="3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r>
                        <a:rPr lang="zh-CN" altLang="en-US" sz="3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（占现状总建筑面积的</a:t>
                      </a:r>
                      <a:r>
                        <a:rPr lang="en-US" altLang="zh-CN" sz="3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14.85%</a:t>
                      </a:r>
                      <a:r>
                        <a:rPr lang="zh-CN" altLang="en-US" sz="3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a:t>
                      </a:r>
                      <a:endParaRPr lang="zh-CN" altLang="en-US" sz="3600" b="0" i="0" u="none" strike="noStrike" kern="1200" dirty="0">
                        <a:solidFill>
                          <a:srgbClr val="000000"/>
                        </a:solidFill>
                        <a:effectLst/>
                        <a:latin typeface="微软雅黑" panose="020B0503020204020204" pitchFamily="34" charset="-122"/>
                        <a:ea typeface="微软雅黑" panose="020B0503020204020204" pitchFamily="34" charset="-122"/>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3200" b="0" dirty="0">
                          <a:latin typeface="微软雅黑" panose="020B0503020204020204" pitchFamily="34" charset="-122"/>
                          <a:ea typeface="微软雅黑" panose="020B0503020204020204" pitchFamily="34" charset="-122"/>
                        </a:rPr>
                        <a:t>连廊</a:t>
                      </a:r>
                      <a:endParaRPr lang="zh-CN" altLang="en-US" sz="3200" b="0" dirty="0">
                        <a:latin typeface="微软雅黑" panose="020B0503020204020204" pitchFamily="34" charset="-122"/>
                        <a:ea typeface="微软雅黑" panose="020B0503020204020204" pitchFamily="34" charset="-122"/>
                      </a:endParaRPr>
                    </a:p>
                  </a:txBody>
                  <a:tcPr marL="129604" marR="129604" marT="64802" marB="648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buNone/>
                      </a:pPr>
                      <a:r>
                        <a:rPr lang="en-US" sz="3200" b="0" dirty="0">
                          <a:solidFill>
                            <a:schemeClr val="tx1"/>
                          </a:solidFill>
                          <a:latin typeface="微软雅黑" panose="020B0503020204020204" pitchFamily="34" charset="-122"/>
                          <a:ea typeface="微软雅黑" panose="020B0503020204020204" pitchFamily="34" charset="-122"/>
                        </a:rPr>
                        <a:t>11220</a:t>
                      </a:r>
                      <a:endParaRPr lang="en-US" altLang="en-US" sz="3200" b="0" dirty="0">
                        <a:solidFill>
                          <a:schemeClr val="tx1"/>
                        </a:solidFill>
                        <a:latin typeface="微软雅黑" panose="020B0503020204020204" pitchFamily="34" charset="-122"/>
                        <a:ea typeface="微软雅黑" panose="020B0503020204020204" pitchFamily="34" charset="-122"/>
                      </a:endParaRPr>
                    </a:p>
                  </a:txBody>
                  <a:tcPr marL="18000" marR="18000" marT="18000" marB="648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indent="0" algn="ctr">
                        <a:buNone/>
                      </a:pPr>
                      <a:r>
                        <a:rPr lang="en-US" sz="3600" b="0" dirty="0">
                          <a:solidFill>
                            <a:srgbClr val="000000"/>
                          </a:solidFill>
                          <a:latin typeface="微软雅黑" panose="020B0503020204020204" pitchFamily="34" charset="-122"/>
                          <a:ea typeface="微软雅黑" panose="020B0503020204020204" pitchFamily="34" charset="-122"/>
                          <a:sym typeface="+mn-ea"/>
                        </a:rPr>
                        <a:t>230463</a:t>
                      </a:r>
                      <a:endParaRPr lang="en-US" altLang="zh-CN" sz="3600" b="0" i="0" u="none" strike="noStrike" kern="1200" dirty="0">
                        <a:solidFill>
                          <a:srgbClr val="000000"/>
                        </a:solidFill>
                        <a:effectLst/>
                        <a:latin typeface="微软雅黑" panose="020B0503020204020204" pitchFamily="34" charset="-122"/>
                        <a:ea typeface="微软雅黑" panose="020B0503020204020204" pitchFamily="34" charset="-122"/>
                        <a:cs typeface="+mn-cs"/>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9735">
                <a:tc vMerge="1">
                  <a:tcPr marL="9525" marR="9525" marT="9525" marB="0" anchor="ct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zh-CN" altLang="en-US" sz="3200" b="0" dirty="0">
                          <a:latin typeface="微软雅黑" panose="020B0503020204020204" pitchFamily="34" charset="-122"/>
                          <a:ea typeface="微软雅黑" panose="020B0503020204020204" pitchFamily="34" charset="-122"/>
                        </a:rPr>
                        <a:t>雨棚及花架</a:t>
                      </a:r>
                      <a:endParaRPr lang="zh-CN" altLang="en-US" sz="3200" b="0" dirty="0">
                        <a:latin typeface="微软雅黑" panose="020B0503020204020204" pitchFamily="34" charset="-122"/>
                        <a:ea typeface="微软雅黑" panose="020B0503020204020204" pitchFamily="34" charset="-122"/>
                      </a:endParaRPr>
                    </a:p>
                  </a:txBody>
                  <a:tcPr marL="129604" marR="129604" marT="64802" marB="648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buNone/>
                      </a:pPr>
                      <a:r>
                        <a:rPr lang="en-US" sz="3200" b="0" dirty="0">
                          <a:solidFill>
                            <a:schemeClr val="tx1"/>
                          </a:solidFill>
                          <a:latin typeface="微软雅黑" panose="020B0503020204020204" pitchFamily="34" charset="-122"/>
                          <a:ea typeface="微软雅黑" panose="020B0503020204020204" pitchFamily="34" charset="-122"/>
                        </a:rPr>
                        <a:t>17612</a:t>
                      </a:r>
                      <a:endParaRPr lang="en-US" altLang="en-US" sz="3200" b="0" dirty="0">
                        <a:solidFill>
                          <a:schemeClr val="tx1"/>
                        </a:solidFill>
                        <a:latin typeface="微软雅黑" panose="020B0503020204020204" pitchFamily="34" charset="-122"/>
                        <a:ea typeface="微软雅黑" panose="020B0503020204020204" pitchFamily="34" charset="-122"/>
                      </a:endParaRPr>
                    </a:p>
                  </a:txBody>
                  <a:tcPr marL="18000" marR="18000" marT="18000" marB="648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8465">
                <a:tc vMerge="1">
                  <a:tcPr marL="9525" marR="9525" marT="9525" marB="0" anchor="ct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zh-CN" altLang="en-US" sz="3200" b="0" dirty="0">
                          <a:latin typeface="微软雅黑" panose="020B0503020204020204" pitchFamily="34" charset="-122"/>
                          <a:ea typeface="微软雅黑" panose="020B0503020204020204" pitchFamily="34" charset="-122"/>
                        </a:rPr>
                        <a:t>电梯</a:t>
                      </a:r>
                      <a:endParaRPr lang="zh-CN" altLang="en-US" sz="3200" b="0" dirty="0">
                        <a:latin typeface="微软雅黑" panose="020B0503020204020204" pitchFamily="34" charset="-122"/>
                        <a:ea typeface="微软雅黑" panose="020B0503020204020204" pitchFamily="34" charset="-122"/>
                      </a:endParaRPr>
                    </a:p>
                  </a:txBody>
                  <a:tcPr marL="129604" marR="129604" marT="64802" marB="648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buNone/>
                      </a:pPr>
                      <a:r>
                        <a:rPr lang="en-US" sz="3200" b="0">
                          <a:solidFill>
                            <a:schemeClr val="tx1"/>
                          </a:solidFill>
                          <a:latin typeface="微软雅黑" panose="020B0503020204020204" pitchFamily="34" charset="-122"/>
                          <a:ea typeface="微软雅黑" panose="020B0503020204020204" pitchFamily="34" charset="-122"/>
                        </a:rPr>
                        <a:t>966</a:t>
                      </a:r>
                      <a:endParaRPr lang="en-US" altLang="en-US" sz="3200" b="0">
                        <a:solidFill>
                          <a:schemeClr val="tx1"/>
                        </a:solidFill>
                        <a:latin typeface="微软雅黑" panose="020B0503020204020204" pitchFamily="34" charset="-122"/>
                        <a:ea typeface="微软雅黑" panose="020B0503020204020204" pitchFamily="34" charset="-122"/>
                      </a:endParaRPr>
                    </a:p>
                  </a:txBody>
                  <a:tcPr marL="18000" marR="18000" marT="18000" marB="648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28" name="灯片编号占位符 227"/>
          <p:cNvSpPr>
            <a:spLocks noGrp="1"/>
          </p:cNvSpPr>
          <p:nvPr>
            <p:ph type="sldNum" sz="quarter" idx="12"/>
          </p:nvPr>
        </p:nvSpPr>
        <p:spPr>
          <a:xfrm>
            <a:off x="47705744" y="46662349"/>
            <a:ext cx="9639062" cy="1610015"/>
          </a:xfrm>
        </p:spPr>
        <p:txBody>
          <a:bodyPr/>
          <a:p>
            <a:fld id="{ECE94B4B-4764-444A-BCA3-63461FCC5858}" type="slidenum">
              <a:rPr lang="zh-CN" altLang="en-US" smtClean="0"/>
            </a:fld>
            <a:endParaRPr lang="zh-CN" altLang="en-US"/>
          </a:p>
        </p:txBody>
      </p:sp>
      <p:pic>
        <p:nvPicPr>
          <p:cNvPr id="36" name="图片 35"/>
          <p:cNvPicPr>
            <a:picLocks noChangeAspect="1"/>
          </p:cNvPicPr>
          <p:nvPr/>
        </p:nvPicPr>
        <p:blipFill>
          <a:blip r:embed="rId2"/>
          <a:srcRect t="800"/>
          <a:stretch>
            <a:fillRect/>
          </a:stretch>
        </p:blipFill>
        <p:spPr>
          <a:xfrm>
            <a:off x="18942685" y="3057525"/>
            <a:ext cx="11640185" cy="13576935"/>
          </a:xfrm>
          <a:prstGeom prst="rect">
            <a:avLst/>
          </a:prstGeom>
        </p:spPr>
      </p:pic>
      <p:pic>
        <p:nvPicPr>
          <p:cNvPr id="10" name="图片 9" descr="0818"/>
          <p:cNvPicPr>
            <a:picLocks noChangeAspect="1"/>
          </p:cNvPicPr>
          <p:nvPr/>
        </p:nvPicPr>
        <p:blipFill>
          <a:blip r:embed="rId3"/>
          <a:srcRect l="6740" t="3779" r="3026" b="1680"/>
          <a:stretch>
            <a:fillRect/>
          </a:stretch>
        </p:blipFill>
        <p:spPr>
          <a:xfrm>
            <a:off x="30582870" y="3291205"/>
            <a:ext cx="11498580" cy="13343255"/>
          </a:xfrm>
          <a:prstGeom prst="rect">
            <a:avLst/>
          </a:prstGeom>
        </p:spPr>
      </p:pic>
    </p:spTree>
  </p:cSld>
  <p:clrMapOvr>
    <a:masterClrMapping/>
  </p:clrMapOvr>
</p:sld>
</file>

<file path=ppt/tags/tag1.xml><?xml version="1.0" encoding="utf-8"?>
<p:tagLst xmlns:p="http://schemas.openxmlformats.org/presentationml/2006/main">
  <p:tag name="KSO_WM_UNIT_TABLE_BEAUTIFY" val="{7d6ba805-7b87-4db8-8870-cb0544129168}"/>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1326</Words>
  <Application>WPS 演示</Application>
  <PresentationFormat>自定义</PresentationFormat>
  <Paragraphs>106</Paragraphs>
  <Slides>1</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vt:i4>
      </vt:variant>
    </vt:vector>
  </HeadingPairs>
  <TitlesOfParts>
    <vt:vector size="13" baseType="lpstr">
      <vt:lpstr>Arial</vt:lpstr>
      <vt:lpstr>宋体</vt:lpstr>
      <vt:lpstr>Wingdings</vt:lpstr>
      <vt:lpstr>微软雅黑</vt:lpstr>
      <vt:lpstr>黑体</vt:lpstr>
      <vt:lpstr>Times New Roman</vt:lpstr>
      <vt:lpstr>Calibri</vt:lpstr>
      <vt:lpstr>Arial Unicode MS</vt:lpstr>
      <vt:lpstr>等线 Light</vt:lpstr>
      <vt:lpstr>Calibri Light</vt:lpstr>
      <vt:lpstr>等线</vt:lpstr>
      <vt:lpstr>Office 主题</vt:lpstr>
      <vt:lpstr>PowerPoint 演示文稿</vt:lpstr>
    </vt:vector>
  </TitlesOfParts>
  <Company>©PPTSTORE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©PPTSTORE</dc:creator>
  <dc:description>©PPTSTORE 版权所有</dc:description>
  <cp:lastModifiedBy>黎城洲</cp:lastModifiedBy>
  <cp:revision>1798</cp:revision>
  <dcterms:created xsi:type="dcterms:W3CDTF">2018-03-20T06:44:00Z</dcterms:created>
  <dcterms:modified xsi:type="dcterms:W3CDTF">2020-08-19T08:00:19Z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2052-10.8.0.6423</vt:lpwstr>
  </property>
</Properties>
</file>